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7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27038" indent="-215900" algn="l" defTabSz="449263" rtl="0" fontAlgn="base" hangingPunct="0">
      <a:lnSpc>
        <a:spcPct val="7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2938" indent="-212725" algn="l" defTabSz="449263" rtl="0" fontAlgn="base" hangingPunct="0">
      <a:lnSpc>
        <a:spcPct val="7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58838" indent="-212725" algn="l" defTabSz="449263" rtl="0" fontAlgn="base" hangingPunct="0">
      <a:lnSpc>
        <a:spcPct val="7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4738" indent="-214313" algn="l" defTabSz="449263" rtl="0" fontAlgn="base" hangingPunct="0">
      <a:lnSpc>
        <a:spcPct val="76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9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42" y="-10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27600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_tradn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0775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0775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1287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275706" y="1482631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2662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516728" y="-60"/>
            <a:ext cx="7560469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520156" y="0"/>
            <a:ext cx="8400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654724" y="3026813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18949" y="0"/>
            <a:ext cx="8961676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BEAF9-9E58-4CC8-A6FF-6DD8A58DEEA4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 rtlCol="0" anchor="t">
            <a:normAutofit/>
          </a:bodyPr>
          <a:lstStyle>
            <a:extLst/>
          </a:lstStyle>
          <a:p>
            <a:pPr marL="0" indent="-312462" algn="l" rtl="0" eaLnBrk="1" latinLnBrk="0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0794" tIns="302383" anchor="t"/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437362" y="1051984"/>
            <a:ext cx="756047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516196" y="1032633"/>
            <a:ext cx="715724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99502" y="-899402"/>
            <a:ext cx="1806759" cy="180656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86109" y="23262"/>
            <a:ext cx="1876547" cy="18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116623" y="-60"/>
            <a:ext cx="8964003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582658" y="302737"/>
            <a:ext cx="8266113" cy="1259946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582658" y="1595931"/>
            <a:ext cx="8266113" cy="5291773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948245" y="6950701"/>
            <a:ext cx="2352146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l"/>
            <a:r>
              <a:rPr lang="en-US" dirty="0" smtClean="0"/>
              <a:t>Julio 2010</a:t>
            </a:r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00391" y="6950701"/>
            <a:ext cx="3192198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495949" y="6950701"/>
            <a:ext cx="504031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12 Imagen" descr="LOGO_IES_google_app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712720" y="7066020"/>
            <a:ext cx="936104" cy="386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7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312462" algn="l" rtl="0" eaLnBrk="1" latinLnBrk="0" hangingPunct="1">
        <a:lnSpc>
          <a:spcPct val="100000"/>
        </a:lnSpc>
        <a:spcBef>
          <a:spcPts val="661"/>
        </a:spcBef>
        <a:buClr>
          <a:schemeClr val="accent1"/>
        </a:buClr>
        <a:buSzPct val="80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62065" algn="l" rtl="0" eaLnBrk="1" latinLnBrk="0" hangingPunct="1">
        <a:lnSpc>
          <a:spcPct val="100000"/>
        </a:lnSpc>
        <a:spcBef>
          <a:spcPts val="606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705" indent="-25198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19150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79" indent="-20158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6825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Carnet de </a:t>
            </a:r>
            <a:r>
              <a:rPr lang="en-GB" dirty="0" err="1"/>
              <a:t>conducta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puntos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056" y="2195661"/>
            <a:ext cx="4860925" cy="391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6825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Carnet de conducta por puntos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151880" y="1907629"/>
            <a:ext cx="8609012" cy="51371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El </a:t>
            </a:r>
            <a:r>
              <a:rPr lang="en-GB" dirty="0" err="1"/>
              <a:t>problema</a:t>
            </a:r>
            <a:r>
              <a:rPr lang="en-GB" dirty="0"/>
              <a:t>: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Persistencia</a:t>
            </a:r>
            <a:r>
              <a:rPr lang="en-GB" dirty="0"/>
              <a:t> de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faltas</a:t>
            </a:r>
            <a:r>
              <a:rPr lang="en-GB" dirty="0"/>
              <a:t> </a:t>
            </a:r>
            <a:r>
              <a:rPr lang="en-GB" dirty="0" err="1"/>
              <a:t>leves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Deficiencias</a:t>
            </a:r>
            <a:r>
              <a:rPr lang="en-GB" dirty="0"/>
              <a:t> en los </a:t>
            </a:r>
            <a:r>
              <a:rPr lang="en-GB" dirty="0" err="1"/>
              <a:t>partes</a:t>
            </a:r>
            <a:r>
              <a:rPr lang="en-GB" dirty="0"/>
              <a:t> de </a:t>
            </a:r>
            <a:r>
              <a:rPr lang="en-GB" dirty="0" err="1"/>
              <a:t>incidencia</a:t>
            </a:r>
            <a:r>
              <a:rPr lang="en-GB" dirty="0"/>
              <a:t>:</a:t>
            </a:r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Engorrosos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el </a:t>
            </a:r>
            <a:r>
              <a:rPr lang="en-GB" dirty="0" err="1"/>
              <a:t>profesorado</a:t>
            </a:r>
            <a:endParaRPr lang="en-GB" dirty="0"/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Escasamente</a:t>
            </a:r>
            <a:r>
              <a:rPr lang="en-GB" dirty="0"/>
              <a:t> </a:t>
            </a:r>
            <a:r>
              <a:rPr lang="en-GB" dirty="0" err="1"/>
              <a:t>disuasorios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el </a:t>
            </a:r>
            <a:r>
              <a:rPr lang="en-GB" dirty="0" err="1"/>
              <a:t>alumnado</a:t>
            </a:r>
            <a:endParaRPr lang="en-GB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El </a:t>
            </a:r>
            <a:r>
              <a:rPr lang="en-GB" dirty="0" err="1"/>
              <a:t>objetivo</a:t>
            </a:r>
            <a:r>
              <a:rPr lang="en-GB" dirty="0"/>
              <a:t>: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Reemplazar</a:t>
            </a:r>
            <a:r>
              <a:rPr lang="en-GB" dirty="0"/>
              <a:t> los </a:t>
            </a:r>
            <a:r>
              <a:rPr lang="en-GB" dirty="0" err="1"/>
              <a:t>partes</a:t>
            </a:r>
            <a:r>
              <a:rPr lang="en-GB" dirty="0"/>
              <a:t> de </a:t>
            </a:r>
            <a:r>
              <a:rPr lang="en-GB" dirty="0" err="1"/>
              <a:t>incidencias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algo</a:t>
            </a:r>
            <a:r>
              <a:rPr lang="en-GB" dirty="0"/>
              <a:t>:</a:t>
            </a:r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ágil</a:t>
            </a:r>
            <a:r>
              <a:rPr lang="en-GB" dirty="0"/>
              <a:t> y </a:t>
            </a:r>
            <a:r>
              <a:rPr lang="en-GB" dirty="0" err="1"/>
              <a:t>menos</a:t>
            </a:r>
            <a:r>
              <a:rPr lang="en-GB" dirty="0"/>
              <a:t> </a:t>
            </a:r>
            <a:r>
              <a:rPr lang="en-GB" dirty="0" err="1"/>
              <a:t>trabajoso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el </a:t>
            </a:r>
            <a:r>
              <a:rPr lang="en-GB" dirty="0" err="1"/>
              <a:t>profesor</a:t>
            </a:r>
            <a:endParaRPr lang="en-GB" dirty="0"/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disuasorio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el </a:t>
            </a:r>
            <a:r>
              <a:rPr lang="en-GB" dirty="0" err="1"/>
              <a:t>alumnado</a:t>
            </a:r>
            <a:endParaRPr lang="en-GB" dirty="0"/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Los </a:t>
            </a:r>
            <a:r>
              <a:rPr lang="en-GB" dirty="0" err="1"/>
              <a:t>partes</a:t>
            </a:r>
            <a:r>
              <a:rPr lang="en-GB" dirty="0"/>
              <a:t> de </a:t>
            </a:r>
            <a:r>
              <a:rPr lang="en-GB" dirty="0" err="1"/>
              <a:t>disciplina</a:t>
            </a:r>
            <a:r>
              <a:rPr lang="en-GB" dirty="0"/>
              <a:t> </a:t>
            </a:r>
            <a:r>
              <a:rPr lang="en-GB" dirty="0" err="1"/>
              <a:t>siguen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faltas</a:t>
            </a:r>
            <a:r>
              <a:rPr lang="en-GB" dirty="0"/>
              <a:t> graves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6825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Carnet de </a:t>
            </a:r>
            <a:r>
              <a:rPr lang="en-GB" dirty="0" err="1"/>
              <a:t>conducta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puntos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101725" y="2051645"/>
            <a:ext cx="8978900" cy="3650378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La idea:</a:t>
            </a:r>
          </a:p>
          <a:p>
            <a:pPr algn="ctr">
              <a:lnSpc>
                <a:spcPct val="93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Carnet de </a:t>
            </a:r>
            <a:r>
              <a:rPr lang="en-GB" sz="2400" dirty="0" err="1"/>
              <a:t>conducta</a:t>
            </a:r>
            <a:r>
              <a:rPr lang="en-GB" sz="2400" dirty="0"/>
              <a:t> </a:t>
            </a:r>
            <a:r>
              <a:rPr lang="en-GB" sz="2400" dirty="0" err="1"/>
              <a:t>por</a:t>
            </a:r>
            <a:r>
              <a:rPr lang="en-GB" sz="2400" dirty="0"/>
              <a:t> </a:t>
            </a:r>
            <a:r>
              <a:rPr lang="en-GB" sz="2400" dirty="0" err="1"/>
              <a:t>puntos</a:t>
            </a:r>
            <a:r>
              <a:rPr lang="en-GB" sz="2400" dirty="0"/>
              <a:t> </a:t>
            </a:r>
            <a:r>
              <a:rPr lang="en-GB" sz="2400" dirty="0">
                <a:cs typeface="Arial" charset="0"/>
              </a:rPr>
              <a:t>≈ </a:t>
            </a:r>
            <a:r>
              <a:rPr lang="en-GB" sz="2400" dirty="0"/>
              <a:t>Carnet de </a:t>
            </a:r>
            <a:r>
              <a:rPr lang="en-GB" sz="2400" dirty="0" err="1"/>
              <a:t>conducir</a:t>
            </a:r>
            <a:r>
              <a:rPr lang="en-GB" sz="2400" dirty="0"/>
              <a:t> </a:t>
            </a:r>
            <a:r>
              <a:rPr lang="en-GB" sz="2400" dirty="0" err="1"/>
              <a:t>por</a:t>
            </a:r>
            <a:r>
              <a:rPr lang="en-GB" sz="2400" dirty="0"/>
              <a:t> </a:t>
            </a:r>
            <a:r>
              <a:rPr lang="en-GB" sz="2400" dirty="0" err="1"/>
              <a:t>puntos</a:t>
            </a:r>
            <a:endParaRPr lang="en-GB" sz="2400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Origen y </a:t>
            </a:r>
            <a:r>
              <a:rPr lang="en-GB" dirty="0" err="1"/>
              <a:t>desarrollo</a:t>
            </a:r>
            <a:r>
              <a:rPr lang="en-GB" dirty="0"/>
              <a:t> de la idea (2005/06):</a:t>
            </a:r>
          </a:p>
          <a:p>
            <a:pPr lvl="1" indent="-858838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Resultado</a:t>
            </a:r>
            <a:r>
              <a:rPr lang="en-GB" sz="2800" dirty="0" smtClean="0"/>
              <a:t> de un </a:t>
            </a:r>
            <a:r>
              <a:rPr lang="en-GB" sz="2800" dirty="0" err="1" smtClean="0"/>
              <a:t>grupo</a:t>
            </a:r>
            <a:r>
              <a:rPr lang="en-GB" sz="2800" dirty="0" smtClean="0"/>
              <a:t> </a:t>
            </a:r>
            <a:r>
              <a:rPr lang="en-GB" sz="2800" dirty="0"/>
              <a:t>de </a:t>
            </a:r>
            <a:r>
              <a:rPr lang="en-GB" sz="2800" dirty="0" err="1"/>
              <a:t>trabajo</a:t>
            </a:r>
            <a:endParaRPr lang="en-GB" sz="2800" dirty="0"/>
          </a:p>
          <a:p>
            <a:pPr lvl="1" indent="-858838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Aprobado</a:t>
            </a:r>
            <a:r>
              <a:rPr lang="en-GB" sz="2800" dirty="0" smtClean="0"/>
              <a:t> en la </a:t>
            </a:r>
            <a:r>
              <a:rPr lang="en-GB" sz="2800" dirty="0" err="1" smtClean="0"/>
              <a:t>Comisión</a:t>
            </a:r>
            <a:r>
              <a:rPr lang="en-GB" sz="2800" dirty="0" smtClean="0"/>
              <a:t> </a:t>
            </a:r>
            <a:r>
              <a:rPr lang="en-GB" sz="2800" dirty="0"/>
              <a:t>de </a:t>
            </a:r>
            <a:r>
              <a:rPr lang="en-GB" sz="2800" dirty="0" err="1"/>
              <a:t>Coordinación</a:t>
            </a:r>
            <a:r>
              <a:rPr lang="en-GB" sz="2800" dirty="0"/>
              <a:t> </a:t>
            </a:r>
            <a:r>
              <a:rPr lang="en-GB" sz="2800" dirty="0" err="1"/>
              <a:t>Pedagógica</a:t>
            </a:r>
            <a:endParaRPr lang="en-GB" sz="2800" dirty="0"/>
          </a:p>
          <a:p>
            <a:pPr lvl="1" indent="-858838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 smtClean="0"/>
              <a:t>Seguimiento</a:t>
            </a:r>
            <a:r>
              <a:rPr lang="en-GB" sz="2800" dirty="0" smtClean="0"/>
              <a:t> </a:t>
            </a:r>
            <a:r>
              <a:rPr lang="en-GB" sz="2800" dirty="0"/>
              <a:t>y </a:t>
            </a:r>
            <a:r>
              <a:rPr lang="en-GB" sz="2800" dirty="0" err="1" smtClean="0"/>
              <a:t>evaluación</a:t>
            </a:r>
            <a:r>
              <a:rPr lang="en-GB" sz="2800" dirty="0" smtClean="0"/>
              <a:t> </a:t>
            </a:r>
            <a:r>
              <a:rPr lang="en-GB" sz="2800" dirty="0" err="1" smtClean="0"/>
              <a:t>anual</a:t>
            </a:r>
            <a:endParaRPr lang="en-GB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6825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Carnet de conducta por puntos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151880" y="2123653"/>
            <a:ext cx="8609012" cy="3815937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Propuesta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smtClean="0"/>
              <a:t>el </a:t>
            </a:r>
            <a:r>
              <a:rPr lang="en-GB" dirty="0" err="1" smtClean="0"/>
              <a:t>nuevo</a:t>
            </a:r>
            <a:r>
              <a:rPr lang="en-GB" dirty="0" smtClean="0"/>
              <a:t> </a:t>
            </a:r>
            <a:r>
              <a:rPr lang="en-GB" dirty="0" err="1" smtClean="0"/>
              <a:t>curso</a:t>
            </a:r>
            <a:r>
              <a:rPr lang="en-GB" dirty="0"/>
              <a:t>: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Aplicar</a:t>
            </a:r>
            <a:r>
              <a:rPr lang="en-GB" dirty="0"/>
              <a:t> el carnet a 1º y 2º de </a:t>
            </a:r>
            <a:r>
              <a:rPr lang="en-GB" dirty="0" smtClean="0"/>
              <a:t>ESO.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Emplear</a:t>
            </a:r>
            <a:r>
              <a:rPr lang="en-GB" dirty="0" smtClean="0"/>
              <a:t> </a:t>
            </a:r>
            <a:r>
              <a:rPr lang="en-GB" dirty="0"/>
              <a:t>el carnet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herramienta</a:t>
            </a:r>
            <a:r>
              <a:rPr lang="en-GB" dirty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/>
              <a:t>reducir</a:t>
            </a:r>
            <a:r>
              <a:rPr lang="en-GB" dirty="0"/>
              <a:t>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infracciones</a:t>
            </a:r>
            <a:r>
              <a:rPr lang="en-GB" dirty="0"/>
              <a:t> </a:t>
            </a:r>
            <a:r>
              <a:rPr lang="en-GB" dirty="0" err="1"/>
              <a:t>leves</a:t>
            </a:r>
            <a:r>
              <a:rPr lang="en-GB" dirty="0"/>
              <a:t>:</a:t>
            </a:r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Todos</a:t>
            </a:r>
            <a:r>
              <a:rPr lang="en-GB" dirty="0"/>
              <a:t> los </a:t>
            </a:r>
            <a:r>
              <a:rPr lang="en-GB" dirty="0" err="1"/>
              <a:t>alumnos</a:t>
            </a:r>
            <a:r>
              <a:rPr lang="en-GB" dirty="0"/>
              <a:t> de 1º y 2º </a:t>
            </a:r>
            <a:r>
              <a:rPr lang="en-GB" dirty="0" err="1"/>
              <a:t>tienen</a:t>
            </a:r>
            <a:r>
              <a:rPr lang="en-GB" dirty="0"/>
              <a:t> carnet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puntos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 smtClean="0"/>
              <a:t>Cada</a:t>
            </a:r>
            <a:r>
              <a:rPr lang="en-GB" dirty="0" smtClean="0"/>
              <a:t> </a:t>
            </a:r>
            <a:r>
              <a:rPr lang="en-GB" dirty="0" err="1"/>
              <a:t>profesor</a:t>
            </a:r>
            <a:r>
              <a:rPr lang="en-GB" dirty="0"/>
              <a:t> </a:t>
            </a:r>
            <a:r>
              <a:rPr lang="en-GB" dirty="0" smtClean="0"/>
              <a:t>decide </a:t>
            </a:r>
            <a:r>
              <a:rPr lang="en-GB" dirty="0" err="1" smtClean="0"/>
              <a:t>cuándo</a:t>
            </a:r>
            <a:r>
              <a:rPr lang="en-GB" dirty="0" smtClean="0"/>
              <a:t> </a:t>
            </a:r>
            <a:r>
              <a:rPr lang="en-GB" dirty="0" err="1" smtClean="0"/>
              <a:t>dar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en-GB" dirty="0" err="1"/>
              <a:t>quitar</a:t>
            </a:r>
            <a:r>
              <a:rPr lang="en-GB" dirty="0"/>
              <a:t> </a:t>
            </a:r>
            <a:r>
              <a:rPr lang="en-GB" dirty="0" err="1"/>
              <a:t>puntos</a:t>
            </a:r>
            <a:r>
              <a:rPr lang="en-GB" dirty="0"/>
              <a:t>.</a:t>
            </a:r>
          </a:p>
          <a:p>
            <a:pPr lvl="2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Todos</a:t>
            </a:r>
            <a:r>
              <a:rPr lang="en-GB" dirty="0"/>
              <a:t> los </a:t>
            </a:r>
            <a:r>
              <a:rPr lang="en-GB" dirty="0" err="1"/>
              <a:t>profesores</a:t>
            </a:r>
            <a:r>
              <a:rPr lang="en-GB" dirty="0"/>
              <a:t> </a:t>
            </a:r>
            <a:r>
              <a:rPr lang="en-GB" dirty="0" err="1"/>
              <a:t>pueden</a:t>
            </a:r>
            <a:r>
              <a:rPr lang="en-GB" dirty="0"/>
              <a:t> </a:t>
            </a:r>
            <a:r>
              <a:rPr lang="en-GB" dirty="0" err="1"/>
              <a:t>dar</a:t>
            </a:r>
            <a:r>
              <a:rPr lang="en-GB" dirty="0"/>
              <a:t> o </a:t>
            </a:r>
            <a:r>
              <a:rPr lang="en-GB" dirty="0" err="1"/>
              <a:t>quitar</a:t>
            </a:r>
            <a:r>
              <a:rPr lang="en-GB" dirty="0"/>
              <a:t> </a:t>
            </a:r>
            <a:r>
              <a:rPr lang="en-GB" dirty="0" err="1"/>
              <a:t>puntos</a:t>
            </a:r>
            <a:r>
              <a:rPr lang="en-GB" dirty="0"/>
              <a:t>, no </a:t>
            </a:r>
            <a:r>
              <a:rPr lang="en-GB" dirty="0" err="1"/>
              <a:t>sólo</a:t>
            </a:r>
            <a:r>
              <a:rPr lang="en-GB" dirty="0"/>
              <a:t> </a:t>
            </a:r>
            <a:r>
              <a:rPr lang="en-GB" dirty="0" err="1"/>
              <a:t>aquellos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demos </a:t>
            </a:r>
            <a:r>
              <a:rPr lang="en-GB" dirty="0" err="1"/>
              <a:t>clase</a:t>
            </a:r>
            <a:r>
              <a:rPr lang="en-GB" dirty="0"/>
              <a:t> a 1º y 2º.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63650"/>
          </a:xfrm>
          <a:ln/>
        </p:spPr>
        <p:txBody>
          <a:bodyPr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Carnet de conducta por puntos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151880" y="1907629"/>
            <a:ext cx="8605837" cy="4068249"/>
          </a:xfrm>
          <a:ln/>
        </p:spPr>
        <p:txBody>
          <a:bodyPr>
            <a:spAutoFit/>
          </a:bodyPr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/>
              <a:t>Herramientas</a:t>
            </a:r>
            <a:r>
              <a:rPr lang="en-GB" dirty="0"/>
              <a:t> </a:t>
            </a:r>
            <a:r>
              <a:rPr lang="en-GB" dirty="0" err="1"/>
              <a:t>disponibles</a:t>
            </a:r>
            <a:r>
              <a:rPr lang="en-GB" dirty="0"/>
              <a:t>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El </a:t>
            </a:r>
            <a:r>
              <a:rPr lang="en-GB" sz="2800" dirty="0" err="1" smtClean="0"/>
              <a:t>progama</a:t>
            </a:r>
            <a:r>
              <a:rPr lang="en-GB" sz="2800" dirty="0" smtClean="0"/>
              <a:t> de </a:t>
            </a:r>
            <a:r>
              <a:rPr lang="en-GB" sz="2800" dirty="0" err="1" smtClean="0"/>
              <a:t>gestión</a:t>
            </a:r>
            <a:r>
              <a:rPr lang="en-GB" sz="2800" dirty="0" smtClean="0"/>
              <a:t> </a:t>
            </a:r>
            <a:r>
              <a:rPr lang="en-GB" sz="2800" dirty="0"/>
              <a:t>IES </a:t>
            </a:r>
            <a:r>
              <a:rPr lang="en-GB" sz="2800" dirty="0" err="1"/>
              <a:t>Fácil</a:t>
            </a:r>
            <a:r>
              <a:rPr lang="en-GB" sz="2800" dirty="0"/>
              <a:t> </a:t>
            </a:r>
            <a:r>
              <a:rPr lang="en-GB" sz="2800" dirty="0" err="1" smtClean="0"/>
              <a:t>soporta</a:t>
            </a:r>
            <a:r>
              <a:rPr lang="en-GB" sz="2800" dirty="0" smtClean="0"/>
              <a:t> </a:t>
            </a:r>
            <a:r>
              <a:rPr lang="en-GB" sz="2800" dirty="0"/>
              <a:t>el carnet </a:t>
            </a:r>
            <a:r>
              <a:rPr lang="en-GB" sz="2800" dirty="0" err="1"/>
              <a:t>por</a:t>
            </a:r>
            <a:r>
              <a:rPr lang="en-GB" sz="2800" dirty="0"/>
              <a:t> </a:t>
            </a:r>
            <a:r>
              <a:rPr lang="en-GB" sz="2800" dirty="0" err="1" smtClean="0"/>
              <a:t>puntos</a:t>
            </a:r>
            <a:r>
              <a:rPr lang="en-GB" sz="2800" dirty="0" smtClean="0"/>
              <a:t>:</a:t>
            </a:r>
            <a:endParaRPr lang="en-GB" sz="2800" dirty="0"/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Las </a:t>
            </a:r>
            <a:r>
              <a:rPr lang="en-GB" sz="2400" dirty="0" err="1" smtClean="0"/>
              <a:t>consolas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sirven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pasar</a:t>
            </a:r>
            <a:r>
              <a:rPr lang="en-GB" sz="2400" dirty="0" smtClean="0"/>
              <a:t> </a:t>
            </a:r>
            <a:r>
              <a:rPr lang="en-GB" sz="2400" dirty="0" err="1" smtClean="0"/>
              <a:t>lista</a:t>
            </a:r>
            <a:r>
              <a:rPr lang="en-GB" sz="2400" dirty="0" smtClean="0"/>
              <a:t> en </a:t>
            </a:r>
            <a:r>
              <a:rPr lang="en-GB" sz="2400" dirty="0" err="1" smtClean="0"/>
              <a:t>clase</a:t>
            </a:r>
            <a:r>
              <a:rPr lang="en-GB" sz="2400" dirty="0" smtClean="0"/>
              <a:t> </a:t>
            </a:r>
            <a:r>
              <a:rPr lang="en-GB" sz="2400" dirty="0" err="1" smtClean="0"/>
              <a:t>también</a:t>
            </a:r>
            <a:r>
              <a:rPr lang="en-GB" sz="2400" dirty="0" smtClean="0"/>
              <a:t> </a:t>
            </a:r>
            <a:r>
              <a:rPr lang="en-GB" sz="2400" dirty="0" err="1" smtClean="0"/>
              <a:t>sirven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poner</a:t>
            </a:r>
            <a:r>
              <a:rPr lang="en-GB" sz="2400" dirty="0" smtClean="0"/>
              <a:t> y </a:t>
            </a:r>
            <a:r>
              <a:rPr lang="en-GB" sz="2400" dirty="0" err="1" smtClean="0"/>
              <a:t>quitar</a:t>
            </a:r>
            <a:r>
              <a:rPr lang="en-GB" sz="2400" dirty="0" smtClean="0"/>
              <a:t> </a:t>
            </a:r>
            <a:r>
              <a:rPr lang="en-GB" sz="2400" dirty="0" err="1" smtClean="0"/>
              <a:t>puntos</a:t>
            </a:r>
            <a:r>
              <a:rPr lang="en-GB" sz="2400" dirty="0" smtClean="0"/>
              <a:t>.</a:t>
            </a:r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También</a:t>
            </a:r>
            <a:r>
              <a:rPr lang="en-GB" sz="2400" dirty="0" smtClean="0"/>
              <a:t> </a:t>
            </a:r>
            <a:r>
              <a:rPr lang="en-GB" sz="2400" dirty="0" err="1" smtClean="0"/>
              <a:t>puede</a:t>
            </a:r>
            <a:r>
              <a:rPr lang="en-GB" sz="2400" dirty="0" smtClean="0"/>
              <a:t> </a:t>
            </a:r>
            <a:r>
              <a:rPr lang="en-GB" sz="2400" dirty="0" err="1" smtClean="0"/>
              <a:t>accederse</a:t>
            </a:r>
            <a:r>
              <a:rPr lang="en-GB" sz="2400" dirty="0" smtClean="0"/>
              <a:t> </a:t>
            </a:r>
            <a:r>
              <a:rPr lang="en-GB" sz="2400" dirty="0" err="1" smtClean="0"/>
              <a:t>desde</a:t>
            </a:r>
            <a:r>
              <a:rPr lang="en-GB" sz="2400" dirty="0" smtClean="0"/>
              <a:t> los </a:t>
            </a:r>
            <a:r>
              <a:rPr lang="en-GB" sz="2400" dirty="0" err="1" smtClean="0"/>
              <a:t>ordenadores</a:t>
            </a:r>
            <a:r>
              <a:rPr lang="en-GB" sz="2400" dirty="0" smtClean="0"/>
              <a:t> de la </a:t>
            </a:r>
            <a:r>
              <a:rPr lang="en-GB" sz="2400" dirty="0" err="1" smtClean="0"/>
              <a:t>sala</a:t>
            </a:r>
            <a:r>
              <a:rPr lang="en-GB" sz="2400" dirty="0" smtClean="0"/>
              <a:t> de </a:t>
            </a:r>
            <a:r>
              <a:rPr lang="en-GB" sz="2400" dirty="0" err="1" smtClean="0"/>
              <a:t>trabajo</a:t>
            </a:r>
            <a:r>
              <a:rPr lang="en-GB" sz="2400" dirty="0" smtClean="0"/>
              <a:t>.</a:t>
            </a:r>
            <a:r>
              <a:rPr lang="en-GB" sz="2400" dirty="0" smtClean="0"/>
              <a:t> </a:t>
            </a:r>
            <a:endParaRPr lang="en-GB" sz="2400" dirty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err="1"/>
              <a:t>Folleto</a:t>
            </a:r>
            <a:r>
              <a:rPr lang="en-GB" sz="2800" dirty="0"/>
              <a:t> </a:t>
            </a:r>
            <a:r>
              <a:rPr lang="en-GB" sz="2800" dirty="0" err="1"/>
              <a:t>explicativo</a:t>
            </a:r>
            <a:r>
              <a:rPr lang="en-GB" sz="2800" dirty="0"/>
              <a:t> </a:t>
            </a:r>
            <a:r>
              <a:rPr lang="en-GB" sz="2800" dirty="0" err="1"/>
              <a:t>para</a:t>
            </a:r>
            <a:r>
              <a:rPr lang="en-GB" sz="2800" dirty="0"/>
              <a:t> los </a:t>
            </a:r>
            <a:r>
              <a:rPr lang="en-GB" sz="2800" dirty="0" err="1" smtClean="0"/>
              <a:t>alumnos</a:t>
            </a:r>
            <a:r>
              <a:rPr lang="en-GB" sz="2800" dirty="0" smtClean="0"/>
              <a:t> y </a:t>
            </a:r>
            <a:r>
              <a:rPr lang="en-GB" sz="2800" dirty="0" err="1" smtClean="0"/>
              <a:t>familias</a:t>
            </a:r>
            <a:r>
              <a:rPr lang="en-GB" sz="2800" dirty="0" smtClean="0"/>
              <a:t>:</a:t>
            </a:r>
            <a:endParaRPr lang="en-GB" dirty="0"/>
          </a:p>
          <a:p>
            <a:pPr lvl="2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/>
              <a:t>Disponible</a:t>
            </a:r>
            <a:r>
              <a:rPr lang="en-GB" sz="2400" dirty="0" smtClean="0"/>
              <a:t> en www.guadalerzas.es</a:t>
            </a:r>
            <a:endParaRPr lang="en-GB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5837" cy="1263650"/>
          </a:xfrm>
          <a:ln/>
        </p:spPr>
        <p:txBody>
          <a:bodyPr>
            <a:spAutoFit/>
          </a:bodyPr>
          <a:lstStyle/>
          <a:p>
            <a:pPr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Los detalles...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1151880" y="2051645"/>
            <a:ext cx="8605837" cy="3879736"/>
          </a:xfrm>
          <a:ln/>
        </p:spPr>
        <p:txBody>
          <a:bodyPr wrap="square">
            <a:spAutoFit/>
          </a:bodyPr>
          <a:lstStyle/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¿</a:t>
            </a:r>
            <a:r>
              <a:rPr lang="en-GB" dirty="0" err="1"/>
              <a:t>Cómo</a:t>
            </a:r>
            <a:r>
              <a:rPr lang="en-GB" dirty="0"/>
              <a:t> </a:t>
            </a:r>
            <a:r>
              <a:rPr lang="en-GB" dirty="0" err="1" smtClean="0"/>
              <a:t>pondremos</a:t>
            </a:r>
            <a:r>
              <a:rPr lang="en-GB" dirty="0" smtClean="0"/>
              <a:t> y </a:t>
            </a:r>
            <a:r>
              <a:rPr lang="en-GB" dirty="0" err="1" smtClean="0"/>
              <a:t>quitaremos</a:t>
            </a:r>
            <a:r>
              <a:rPr lang="en-GB" dirty="0" smtClean="0"/>
              <a:t> </a:t>
            </a:r>
            <a:r>
              <a:rPr lang="en-GB" dirty="0" err="1"/>
              <a:t>puntos</a:t>
            </a:r>
            <a:r>
              <a:rPr lang="en-GB" dirty="0"/>
              <a:t>?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 smtClean="0"/>
              <a:t>Consolas</a:t>
            </a:r>
            <a:endParaRPr lang="en-GB" i="1" dirty="0"/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 err="1"/>
              <a:t>Ordenadores</a:t>
            </a:r>
            <a:r>
              <a:rPr lang="en-GB" i="1" dirty="0"/>
              <a:t> de la </a:t>
            </a:r>
            <a:r>
              <a:rPr lang="en-GB" i="1" dirty="0" err="1"/>
              <a:t>sala</a:t>
            </a:r>
            <a:r>
              <a:rPr lang="en-GB" i="1" dirty="0"/>
              <a:t> de </a:t>
            </a:r>
            <a:r>
              <a:rPr lang="en-GB" i="1" dirty="0" err="1"/>
              <a:t>trabajo</a:t>
            </a:r>
            <a:endParaRPr lang="en-GB" i="1" dirty="0"/>
          </a:p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¿</a:t>
            </a:r>
            <a:r>
              <a:rPr lang="en-GB" dirty="0" err="1"/>
              <a:t>Quién</a:t>
            </a:r>
            <a:r>
              <a:rPr lang="en-GB" dirty="0"/>
              <a:t> </a:t>
            </a:r>
            <a:r>
              <a:rPr lang="en-GB" dirty="0" err="1"/>
              <a:t>controla</a:t>
            </a:r>
            <a:r>
              <a:rPr lang="en-GB" dirty="0"/>
              <a:t> los </a:t>
            </a:r>
            <a:r>
              <a:rPr lang="en-GB" dirty="0" err="1"/>
              <a:t>puntos</a:t>
            </a:r>
            <a:r>
              <a:rPr lang="en-GB" dirty="0"/>
              <a:t> de los </a:t>
            </a:r>
            <a:r>
              <a:rPr lang="en-GB" dirty="0" err="1"/>
              <a:t>alumnos</a:t>
            </a:r>
            <a:r>
              <a:rPr lang="en-GB" dirty="0"/>
              <a:t>?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/>
              <a:t>Su tutor/a + </a:t>
            </a:r>
            <a:r>
              <a:rPr lang="en-GB" i="1" dirty="0" err="1"/>
              <a:t>Jefatura</a:t>
            </a:r>
            <a:r>
              <a:rPr lang="en-GB" i="1" dirty="0"/>
              <a:t> de </a:t>
            </a:r>
            <a:r>
              <a:rPr lang="en-GB" i="1" dirty="0" err="1"/>
              <a:t>estudios</a:t>
            </a:r>
            <a:endParaRPr lang="en-GB" i="1" dirty="0"/>
          </a:p>
          <a:p>
            <a:pPr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¿</a:t>
            </a:r>
            <a:r>
              <a:rPr lang="en-GB" dirty="0" err="1"/>
              <a:t>Quién</a:t>
            </a:r>
            <a:r>
              <a:rPr lang="en-GB" dirty="0"/>
              <a:t> decide </a:t>
            </a:r>
            <a:r>
              <a:rPr lang="en-GB" dirty="0" err="1"/>
              <a:t>cómo</a:t>
            </a:r>
            <a:r>
              <a:rPr lang="en-GB" dirty="0"/>
              <a:t> y </a:t>
            </a:r>
            <a:r>
              <a:rPr lang="en-GB" dirty="0" err="1"/>
              <a:t>cuándo</a:t>
            </a:r>
            <a:r>
              <a:rPr lang="en-GB" dirty="0"/>
              <a:t> se </a:t>
            </a:r>
            <a:r>
              <a:rPr lang="en-GB" dirty="0" err="1"/>
              <a:t>cumple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sanción</a:t>
            </a:r>
            <a:r>
              <a:rPr lang="en-GB" dirty="0"/>
              <a:t>?</a:t>
            </a:r>
          </a:p>
          <a:p>
            <a:pPr lvl="1">
              <a:lnSpc>
                <a:spcPct val="81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i="1" dirty="0" err="1"/>
              <a:t>Jefatura</a:t>
            </a:r>
            <a:r>
              <a:rPr lang="en-GB" i="1" dirty="0"/>
              <a:t> de </a:t>
            </a:r>
            <a:r>
              <a:rPr lang="en-GB" i="1" dirty="0" err="1"/>
              <a:t>estudios</a:t>
            </a:r>
            <a:endParaRPr lang="en-GB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291</Words>
  <Application>Microsoft Office PowerPoint</Application>
  <PresentationFormat>Personalizado</PresentationFormat>
  <Paragraphs>42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StarSymbol</vt:lpstr>
      <vt:lpstr>Times New Roman</vt:lpstr>
      <vt:lpstr>Solsticio</vt:lpstr>
      <vt:lpstr>Carnet de conducta por puntos</vt:lpstr>
      <vt:lpstr>Carnet de conducta por puntos</vt:lpstr>
      <vt:lpstr>Carnet de conducta por puntos</vt:lpstr>
      <vt:lpstr>Carnet de conducta por puntos</vt:lpstr>
      <vt:lpstr>Carnet de conducta por puntos</vt:lpstr>
      <vt:lpstr>Los detalles...</vt:lpstr>
    </vt:vector>
  </TitlesOfParts>
  <Company>JCCM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Carnet de conducta por puntos</dc:title>
  <dc:creator>EDUCACION</dc:creator>
  <cp:lastModifiedBy> </cp:lastModifiedBy>
  <cp:revision>5</cp:revision>
  <dcterms:created xsi:type="dcterms:W3CDTF">2006-11-23T09:39:45Z</dcterms:created>
  <dcterms:modified xsi:type="dcterms:W3CDTF">2010-07-13T11:17:04Z</dcterms:modified>
</cp:coreProperties>
</file>